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12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4FCC0C64-F31E-4EF7-81CA-9F36C8E05D24}"/>
              </a:ext>
            </a:extLst>
          </p:cNvPr>
          <p:cNvSpPr txBox="1"/>
          <p:nvPr/>
        </p:nvSpPr>
        <p:spPr>
          <a:xfrm>
            <a:off x="146070" y="927015"/>
            <a:ext cx="6478263" cy="233801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Quelle a été votre expérience en tant que patient hospitalisé 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xmlns="" id="{A504A685-3EC5-4DF1-8A70-AB9DDDF8F109}"/>
              </a:ext>
            </a:extLst>
          </p:cNvPr>
          <p:cNvSpPr txBox="1"/>
          <p:nvPr/>
        </p:nvSpPr>
        <p:spPr>
          <a:xfrm>
            <a:off x="146070" y="3247278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Enquête 2020 du NHS sur les patients hospitalisés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xmlns="" id="{D5CC4655-3EC7-439C-BC56-47F7B5340CA6}"/>
              </a:ext>
            </a:extLst>
          </p:cNvPr>
          <p:cNvSpPr txBox="1"/>
          <p:nvPr/>
        </p:nvSpPr>
        <p:spPr>
          <a:xfrm>
            <a:off x="168098" y="4166802"/>
            <a:ext cx="6271156" cy="4421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Cet hôpital mène une enquête pour connaître l'opinion des patients sur les soins qu'ils y ont reçus.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Elle s'inscrit dans le cadre d'un programme national </a:t>
            </a:r>
            <a:r>
              <a:rPr lang="fr-F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d'amélioration des expériences des patients hospitalisés. </a:t>
            </a:r>
            <a:r>
              <a:rPr lang="fr-F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La participation à cette enquête est </a:t>
            </a:r>
            <a:r>
              <a:rPr lang="fr-F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facultative</a:t>
            </a:r>
            <a:r>
              <a:rPr lang="fr-FR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fr-F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et toutes les réponses sont </a:t>
            </a:r>
            <a:r>
              <a:rPr lang="fr-F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confidentielles</a:t>
            </a:r>
            <a:r>
              <a:rPr lang="fr-FR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0BEA8F-58A8-41D0-B3D1-CDA2F44BC927}"/>
              </a:ext>
            </a:extLst>
          </p:cNvPr>
          <p:cNvSpPr/>
          <p:nvPr/>
        </p:nvSpPr>
        <p:spPr>
          <a:xfrm>
            <a:off x="0" y="6633447"/>
            <a:ext cx="6858000" cy="32725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xmlns="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xmlns="" id="{6BBC8F2D-8B1E-4627-9FCE-ED1F74AB4AD4}"/>
              </a:ext>
            </a:extLst>
          </p:cNvPr>
          <p:cNvSpPr txBox="1"/>
          <p:nvPr/>
        </p:nvSpPr>
        <p:spPr>
          <a:xfrm>
            <a:off x="125778" y="6633446"/>
            <a:ext cx="3177898" cy="290243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Si vous ne souhaitez </a:t>
            </a:r>
            <a:r>
              <a:rPr lang="fr-FR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pas</a:t>
            </a: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y participer, ou si vous avez des questions au sujet de l'enquête, veuillez contacter 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Numéro de téléphone </a:t>
            </a:r>
            <a:r>
              <a:rPr lang="fr-FR" sz="1700" dirty="0" smtClean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du Trust </a:t>
            </a: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(requis)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Adresse e-mail </a:t>
            </a:r>
            <a:r>
              <a:rPr lang="fr-FR" sz="1700" dirty="0" smtClean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du Trust (si </a:t>
            </a: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disponible)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Adresse </a:t>
            </a:r>
            <a:r>
              <a:rPr lang="fr-FR" sz="1700" smtClean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du Trust (si </a:t>
            </a:r>
            <a:r>
              <a:rPr lang="fr-F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disponible)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fr-FR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fr-FR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xmlns="" id="{24AC7AE2-6411-4BA5-86F0-3603FFC7A110}"/>
              </a:ext>
            </a:extLst>
          </p:cNvPr>
          <p:cNvSpPr txBox="1"/>
          <p:nvPr/>
        </p:nvSpPr>
        <p:spPr>
          <a:xfrm>
            <a:off x="125778" y="5981850"/>
            <a:ext cx="6423682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fr-F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vous êtes sélectionné pour y prendre part, vous recevrez un questionnaire par courrier et des SMS de rappel.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101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Segoe UI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magali chenu</cp:lastModifiedBy>
  <cp:revision>32</cp:revision>
  <cp:lastPrinted>2019-05-02T10:26:35Z</cp:lastPrinted>
  <dcterms:created xsi:type="dcterms:W3CDTF">2019-05-01T13:43:55Z</dcterms:created>
  <dcterms:modified xsi:type="dcterms:W3CDTF">2020-05-26T13:30:39Z</dcterms:modified>
</cp:coreProperties>
</file>